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50292000" cy="32004000"/>
  <p:notesSz cx="6858000" cy="9144000"/>
  <p:defaultTextStyle>
    <a:defPPr>
      <a:defRPr lang="en-US"/>
    </a:defPPr>
    <a:lvl1pPr marL="0" algn="l" defTabSz="4702576" rtl="0" eaLnBrk="1" latinLnBrk="0" hangingPunct="1">
      <a:defRPr sz="9300" kern="1200">
        <a:solidFill>
          <a:schemeClr val="tx1"/>
        </a:solidFill>
        <a:latin typeface="+mn-lt"/>
        <a:ea typeface="+mn-ea"/>
        <a:cs typeface="+mn-cs"/>
      </a:defRPr>
    </a:lvl1pPr>
    <a:lvl2pPr marL="2351288" algn="l" defTabSz="4702576" rtl="0" eaLnBrk="1" latinLnBrk="0" hangingPunct="1">
      <a:defRPr sz="9300" kern="1200">
        <a:solidFill>
          <a:schemeClr val="tx1"/>
        </a:solidFill>
        <a:latin typeface="+mn-lt"/>
        <a:ea typeface="+mn-ea"/>
        <a:cs typeface="+mn-cs"/>
      </a:defRPr>
    </a:lvl2pPr>
    <a:lvl3pPr marL="4702576" algn="l" defTabSz="4702576" rtl="0" eaLnBrk="1" latinLnBrk="0" hangingPunct="1">
      <a:defRPr sz="9300" kern="1200">
        <a:solidFill>
          <a:schemeClr val="tx1"/>
        </a:solidFill>
        <a:latin typeface="+mn-lt"/>
        <a:ea typeface="+mn-ea"/>
        <a:cs typeface="+mn-cs"/>
      </a:defRPr>
    </a:lvl3pPr>
    <a:lvl4pPr marL="7053864" algn="l" defTabSz="4702576" rtl="0" eaLnBrk="1" latinLnBrk="0" hangingPunct="1">
      <a:defRPr sz="9300" kern="1200">
        <a:solidFill>
          <a:schemeClr val="tx1"/>
        </a:solidFill>
        <a:latin typeface="+mn-lt"/>
        <a:ea typeface="+mn-ea"/>
        <a:cs typeface="+mn-cs"/>
      </a:defRPr>
    </a:lvl4pPr>
    <a:lvl5pPr marL="9405153" algn="l" defTabSz="4702576" rtl="0" eaLnBrk="1" latinLnBrk="0" hangingPunct="1">
      <a:defRPr sz="9300" kern="1200">
        <a:solidFill>
          <a:schemeClr val="tx1"/>
        </a:solidFill>
        <a:latin typeface="+mn-lt"/>
        <a:ea typeface="+mn-ea"/>
        <a:cs typeface="+mn-cs"/>
      </a:defRPr>
    </a:lvl5pPr>
    <a:lvl6pPr marL="11756441" algn="l" defTabSz="4702576" rtl="0" eaLnBrk="1" latinLnBrk="0" hangingPunct="1">
      <a:defRPr sz="9300" kern="1200">
        <a:solidFill>
          <a:schemeClr val="tx1"/>
        </a:solidFill>
        <a:latin typeface="+mn-lt"/>
        <a:ea typeface="+mn-ea"/>
        <a:cs typeface="+mn-cs"/>
      </a:defRPr>
    </a:lvl6pPr>
    <a:lvl7pPr marL="14107729" algn="l" defTabSz="4702576" rtl="0" eaLnBrk="1" latinLnBrk="0" hangingPunct="1">
      <a:defRPr sz="9300" kern="1200">
        <a:solidFill>
          <a:schemeClr val="tx1"/>
        </a:solidFill>
        <a:latin typeface="+mn-lt"/>
        <a:ea typeface="+mn-ea"/>
        <a:cs typeface="+mn-cs"/>
      </a:defRPr>
    </a:lvl7pPr>
    <a:lvl8pPr marL="16459017" algn="l" defTabSz="4702576" rtl="0" eaLnBrk="1" latinLnBrk="0" hangingPunct="1">
      <a:defRPr sz="9300" kern="1200">
        <a:solidFill>
          <a:schemeClr val="tx1"/>
        </a:solidFill>
        <a:latin typeface="+mn-lt"/>
        <a:ea typeface="+mn-ea"/>
        <a:cs typeface="+mn-cs"/>
      </a:defRPr>
    </a:lvl8pPr>
    <a:lvl9pPr marL="18810305" algn="l" defTabSz="4702576" rtl="0" eaLnBrk="1" latinLnBrk="0" hangingPunct="1">
      <a:defRPr sz="9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CA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5" autoAdjust="0"/>
    <p:restoredTop sz="94683" autoAdjust="0"/>
  </p:normalViewPr>
  <p:slideViewPr>
    <p:cSldViewPr>
      <p:cViewPr varScale="1">
        <p:scale>
          <a:sx n="14" d="100"/>
          <a:sy n="14" d="100"/>
        </p:scale>
        <p:origin x="-1362" y="-210"/>
      </p:cViewPr>
      <p:guideLst>
        <p:guide orient="horz" pos="10080"/>
        <p:guide pos="15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1900" y="9941987"/>
            <a:ext cx="42748200" cy="6860116"/>
          </a:xfrm>
        </p:spPr>
        <p:txBody>
          <a:bodyPr/>
          <a:lstStyle/>
          <a:p>
            <a:r>
              <a:rPr lang="en-US" smtClean="0"/>
              <a:t>Click to edit Master title style</a:t>
            </a:r>
            <a:endParaRPr lang="en-US"/>
          </a:p>
        </p:txBody>
      </p:sp>
      <p:sp>
        <p:nvSpPr>
          <p:cNvPr id="3" name="Subtitle 2"/>
          <p:cNvSpPr>
            <a:spLocks noGrp="1"/>
          </p:cNvSpPr>
          <p:nvPr>
            <p:ph type="subTitle" idx="1"/>
          </p:nvPr>
        </p:nvSpPr>
        <p:spPr>
          <a:xfrm>
            <a:off x="7543800" y="18135600"/>
            <a:ext cx="35204400" cy="8178800"/>
          </a:xfrm>
        </p:spPr>
        <p:txBody>
          <a:bodyPr/>
          <a:lstStyle>
            <a:lvl1pPr marL="0" indent="0" algn="ctr">
              <a:buNone/>
              <a:defRPr>
                <a:solidFill>
                  <a:schemeClr val="tx1">
                    <a:tint val="75000"/>
                  </a:schemeClr>
                </a:solidFill>
              </a:defRPr>
            </a:lvl1pPr>
            <a:lvl2pPr marL="2351288" indent="0" algn="ctr">
              <a:buNone/>
              <a:defRPr>
                <a:solidFill>
                  <a:schemeClr val="tx1">
                    <a:tint val="75000"/>
                  </a:schemeClr>
                </a:solidFill>
              </a:defRPr>
            </a:lvl2pPr>
            <a:lvl3pPr marL="4702576" indent="0" algn="ctr">
              <a:buNone/>
              <a:defRPr>
                <a:solidFill>
                  <a:schemeClr val="tx1">
                    <a:tint val="75000"/>
                  </a:schemeClr>
                </a:solidFill>
              </a:defRPr>
            </a:lvl3pPr>
            <a:lvl4pPr marL="7053864" indent="0" algn="ctr">
              <a:buNone/>
              <a:defRPr>
                <a:solidFill>
                  <a:schemeClr val="tx1">
                    <a:tint val="75000"/>
                  </a:schemeClr>
                </a:solidFill>
              </a:defRPr>
            </a:lvl4pPr>
            <a:lvl5pPr marL="9405153" indent="0" algn="ctr">
              <a:buNone/>
              <a:defRPr>
                <a:solidFill>
                  <a:schemeClr val="tx1">
                    <a:tint val="75000"/>
                  </a:schemeClr>
                </a:solidFill>
              </a:defRPr>
            </a:lvl5pPr>
            <a:lvl6pPr marL="11756441" indent="0" algn="ctr">
              <a:buNone/>
              <a:defRPr>
                <a:solidFill>
                  <a:schemeClr val="tx1">
                    <a:tint val="75000"/>
                  </a:schemeClr>
                </a:solidFill>
              </a:defRPr>
            </a:lvl6pPr>
            <a:lvl7pPr marL="14107729" indent="0" algn="ctr">
              <a:buNone/>
              <a:defRPr>
                <a:solidFill>
                  <a:schemeClr val="tx1">
                    <a:tint val="75000"/>
                  </a:schemeClr>
                </a:solidFill>
              </a:defRPr>
            </a:lvl7pPr>
            <a:lvl8pPr marL="16459017" indent="0" algn="ctr">
              <a:buNone/>
              <a:defRPr>
                <a:solidFill>
                  <a:schemeClr val="tx1">
                    <a:tint val="75000"/>
                  </a:schemeClr>
                </a:solidFill>
              </a:defRPr>
            </a:lvl8pPr>
            <a:lvl9pPr marL="1881030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30110F-E1FA-463B-8659-73227879BA7D}" type="datetimeFigureOut">
              <a:rPr lang="en-US" smtClean="0"/>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BEE99C-2956-4E04-9A0B-B192C4FE8F46}" type="slidenum">
              <a:rPr lang="en-US" smtClean="0"/>
              <a:t>‹#›</a:t>
            </a:fld>
            <a:endParaRPr lang="en-US"/>
          </a:p>
        </p:txBody>
      </p:sp>
    </p:spTree>
    <p:extLst>
      <p:ext uri="{BB962C8B-B14F-4D97-AF65-F5344CB8AC3E}">
        <p14:creationId xmlns:p14="http://schemas.microsoft.com/office/powerpoint/2010/main" val="4239228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30110F-E1FA-463B-8659-73227879BA7D}" type="datetimeFigureOut">
              <a:rPr lang="en-US" smtClean="0"/>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BEE99C-2956-4E04-9A0B-B192C4FE8F46}" type="slidenum">
              <a:rPr lang="en-US" smtClean="0"/>
              <a:t>‹#›</a:t>
            </a:fld>
            <a:endParaRPr lang="en-US"/>
          </a:p>
        </p:txBody>
      </p:sp>
    </p:spTree>
    <p:extLst>
      <p:ext uri="{BB962C8B-B14F-4D97-AF65-F5344CB8AC3E}">
        <p14:creationId xmlns:p14="http://schemas.microsoft.com/office/powerpoint/2010/main" val="178182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461700" y="1281647"/>
            <a:ext cx="11315700" cy="2730711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14600" y="1281647"/>
            <a:ext cx="33108900" cy="273071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30110F-E1FA-463B-8659-73227879BA7D}" type="datetimeFigureOut">
              <a:rPr lang="en-US" smtClean="0"/>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BEE99C-2956-4E04-9A0B-B192C4FE8F46}" type="slidenum">
              <a:rPr lang="en-US" smtClean="0"/>
              <a:t>‹#›</a:t>
            </a:fld>
            <a:endParaRPr lang="en-US"/>
          </a:p>
        </p:txBody>
      </p:sp>
    </p:spTree>
    <p:extLst>
      <p:ext uri="{BB962C8B-B14F-4D97-AF65-F5344CB8AC3E}">
        <p14:creationId xmlns:p14="http://schemas.microsoft.com/office/powerpoint/2010/main" val="3540498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30110F-E1FA-463B-8659-73227879BA7D}" type="datetimeFigureOut">
              <a:rPr lang="en-US" smtClean="0"/>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BEE99C-2956-4E04-9A0B-B192C4FE8F46}" type="slidenum">
              <a:rPr lang="en-US" smtClean="0"/>
              <a:t>‹#›</a:t>
            </a:fld>
            <a:endParaRPr lang="en-US"/>
          </a:p>
        </p:txBody>
      </p:sp>
    </p:spTree>
    <p:extLst>
      <p:ext uri="{BB962C8B-B14F-4D97-AF65-F5344CB8AC3E}">
        <p14:creationId xmlns:p14="http://schemas.microsoft.com/office/powerpoint/2010/main" val="1401188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72722" y="20565535"/>
            <a:ext cx="42748200" cy="6356350"/>
          </a:xfrm>
        </p:spPr>
        <p:txBody>
          <a:bodyPr anchor="t"/>
          <a:lstStyle>
            <a:lvl1pPr algn="l">
              <a:defRPr sz="20600" b="1" cap="all"/>
            </a:lvl1pPr>
          </a:lstStyle>
          <a:p>
            <a:r>
              <a:rPr lang="en-US" smtClean="0"/>
              <a:t>Click to edit Master title style</a:t>
            </a:r>
            <a:endParaRPr lang="en-US"/>
          </a:p>
        </p:txBody>
      </p:sp>
      <p:sp>
        <p:nvSpPr>
          <p:cNvPr id="3" name="Text Placeholder 2"/>
          <p:cNvSpPr>
            <a:spLocks noGrp="1"/>
          </p:cNvSpPr>
          <p:nvPr>
            <p:ph type="body" idx="1"/>
          </p:nvPr>
        </p:nvSpPr>
        <p:spPr>
          <a:xfrm>
            <a:off x="3972722" y="13564664"/>
            <a:ext cx="42748200" cy="7000872"/>
          </a:xfrm>
        </p:spPr>
        <p:txBody>
          <a:bodyPr anchor="b"/>
          <a:lstStyle>
            <a:lvl1pPr marL="0" indent="0">
              <a:buNone/>
              <a:defRPr sz="10300">
                <a:solidFill>
                  <a:schemeClr val="tx1">
                    <a:tint val="75000"/>
                  </a:schemeClr>
                </a:solidFill>
              </a:defRPr>
            </a:lvl1pPr>
            <a:lvl2pPr marL="2351288" indent="0">
              <a:buNone/>
              <a:defRPr sz="9300">
                <a:solidFill>
                  <a:schemeClr val="tx1">
                    <a:tint val="75000"/>
                  </a:schemeClr>
                </a:solidFill>
              </a:defRPr>
            </a:lvl2pPr>
            <a:lvl3pPr marL="4702576" indent="0">
              <a:buNone/>
              <a:defRPr sz="8200">
                <a:solidFill>
                  <a:schemeClr val="tx1">
                    <a:tint val="75000"/>
                  </a:schemeClr>
                </a:solidFill>
              </a:defRPr>
            </a:lvl3pPr>
            <a:lvl4pPr marL="7053864" indent="0">
              <a:buNone/>
              <a:defRPr sz="7200">
                <a:solidFill>
                  <a:schemeClr val="tx1">
                    <a:tint val="75000"/>
                  </a:schemeClr>
                </a:solidFill>
              </a:defRPr>
            </a:lvl4pPr>
            <a:lvl5pPr marL="9405153" indent="0">
              <a:buNone/>
              <a:defRPr sz="7200">
                <a:solidFill>
                  <a:schemeClr val="tx1">
                    <a:tint val="75000"/>
                  </a:schemeClr>
                </a:solidFill>
              </a:defRPr>
            </a:lvl5pPr>
            <a:lvl6pPr marL="11756441" indent="0">
              <a:buNone/>
              <a:defRPr sz="7200">
                <a:solidFill>
                  <a:schemeClr val="tx1">
                    <a:tint val="75000"/>
                  </a:schemeClr>
                </a:solidFill>
              </a:defRPr>
            </a:lvl6pPr>
            <a:lvl7pPr marL="14107729" indent="0">
              <a:buNone/>
              <a:defRPr sz="7200">
                <a:solidFill>
                  <a:schemeClr val="tx1">
                    <a:tint val="75000"/>
                  </a:schemeClr>
                </a:solidFill>
              </a:defRPr>
            </a:lvl7pPr>
            <a:lvl8pPr marL="16459017" indent="0">
              <a:buNone/>
              <a:defRPr sz="7200">
                <a:solidFill>
                  <a:schemeClr val="tx1">
                    <a:tint val="75000"/>
                  </a:schemeClr>
                </a:solidFill>
              </a:defRPr>
            </a:lvl8pPr>
            <a:lvl9pPr marL="18810305" indent="0">
              <a:buNone/>
              <a:defRPr sz="7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0110F-E1FA-463B-8659-73227879BA7D}" type="datetimeFigureOut">
              <a:rPr lang="en-US" smtClean="0"/>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BEE99C-2956-4E04-9A0B-B192C4FE8F46}" type="slidenum">
              <a:rPr lang="en-US" smtClean="0"/>
              <a:t>‹#›</a:t>
            </a:fld>
            <a:endParaRPr lang="en-US"/>
          </a:p>
        </p:txBody>
      </p:sp>
    </p:spTree>
    <p:extLst>
      <p:ext uri="{BB962C8B-B14F-4D97-AF65-F5344CB8AC3E}">
        <p14:creationId xmlns:p14="http://schemas.microsoft.com/office/powerpoint/2010/main" val="4124308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14600" y="7467603"/>
            <a:ext cx="22212300" cy="21121160"/>
          </a:xfrm>
        </p:spPr>
        <p:txBody>
          <a:bodyPr/>
          <a:lstStyle>
            <a:lvl1pPr>
              <a:defRPr sz="14400"/>
            </a:lvl1pPr>
            <a:lvl2pPr>
              <a:defRPr sz="12300"/>
            </a:lvl2pPr>
            <a:lvl3pPr>
              <a:defRPr sz="10300"/>
            </a:lvl3pPr>
            <a:lvl4pPr>
              <a:defRPr sz="9300"/>
            </a:lvl4pPr>
            <a:lvl5pPr>
              <a:defRPr sz="9300"/>
            </a:lvl5pPr>
            <a:lvl6pPr>
              <a:defRPr sz="9300"/>
            </a:lvl6pPr>
            <a:lvl7pPr>
              <a:defRPr sz="9300"/>
            </a:lvl7pPr>
            <a:lvl8pPr>
              <a:defRPr sz="9300"/>
            </a:lvl8pPr>
            <a:lvl9pPr>
              <a:defRPr sz="9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565100" y="7467603"/>
            <a:ext cx="22212300" cy="21121160"/>
          </a:xfrm>
        </p:spPr>
        <p:txBody>
          <a:bodyPr/>
          <a:lstStyle>
            <a:lvl1pPr>
              <a:defRPr sz="14400"/>
            </a:lvl1pPr>
            <a:lvl2pPr>
              <a:defRPr sz="12300"/>
            </a:lvl2pPr>
            <a:lvl3pPr>
              <a:defRPr sz="10300"/>
            </a:lvl3pPr>
            <a:lvl4pPr>
              <a:defRPr sz="9300"/>
            </a:lvl4pPr>
            <a:lvl5pPr>
              <a:defRPr sz="9300"/>
            </a:lvl5pPr>
            <a:lvl6pPr>
              <a:defRPr sz="9300"/>
            </a:lvl6pPr>
            <a:lvl7pPr>
              <a:defRPr sz="9300"/>
            </a:lvl7pPr>
            <a:lvl8pPr>
              <a:defRPr sz="9300"/>
            </a:lvl8pPr>
            <a:lvl9pPr>
              <a:defRPr sz="9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30110F-E1FA-463B-8659-73227879BA7D}" type="datetimeFigureOut">
              <a:rPr lang="en-US" smtClean="0"/>
              <a:t>10/22/2012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BEE99C-2956-4E04-9A0B-B192C4FE8F46}" type="slidenum">
              <a:rPr lang="en-US" smtClean="0"/>
              <a:t>‹#›</a:t>
            </a:fld>
            <a:endParaRPr lang="en-US"/>
          </a:p>
        </p:txBody>
      </p:sp>
    </p:spTree>
    <p:extLst>
      <p:ext uri="{BB962C8B-B14F-4D97-AF65-F5344CB8AC3E}">
        <p14:creationId xmlns:p14="http://schemas.microsoft.com/office/powerpoint/2010/main" val="568664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14600" y="7163860"/>
            <a:ext cx="22221034" cy="2985556"/>
          </a:xfrm>
        </p:spPr>
        <p:txBody>
          <a:bodyPr anchor="b"/>
          <a:lstStyle>
            <a:lvl1pPr marL="0" indent="0">
              <a:buNone/>
              <a:defRPr sz="12300" b="1"/>
            </a:lvl1pPr>
            <a:lvl2pPr marL="2351288" indent="0">
              <a:buNone/>
              <a:defRPr sz="10300" b="1"/>
            </a:lvl2pPr>
            <a:lvl3pPr marL="4702576" indent="0">
              <a:buNone/>
              <a:defRPr sz="9300" b="1"/>
            </a:lvl3pPr>
            <a:lvl4pPr marL="7053864" indent="0">
              <a:buNone/>
              <a:defRPr sz="8200" b="1"/>
            </a:lvl4pPr>
            <a:lvl5pPr marL="9405153" indent="0">
              <a:buNone/>
              <a:defRPr sz="8200" b="1"/>
            </a:lvl5pPr>
            <a:lvl6pPr marL="11756441" indent="0">
              <a:buNone/>
              <a:defRPr sz="8200" b="1"/>
            </a:lvl6pPr>
            <a:lvl7pPr marL="14107729" indent="0">
              <a:buNone/>
              <a:defRPr sz="8200" b="1"/>
            </a:lvl7pPr>
            <a:lvl8pPr marL="16459017" indent="0">
              <a:buNone/>
              <a:defRPr sz="8200" b="1"/>
            </a:lvl8pPr>
            <a:lvl9pPr marL="18810305" indent="0">
              <a:buNone/>
              <a:defRPr sz="8200" b="1"/>
            </a:lvl9pPr>
          </a:lstStyle>
          <a:p>
            <a:pPr lvl="0"/>
            <a:r>
              <a:rPr lang="en-US" smtClean="0"/>
              <a:t>Click to edit Master text styles</a:t>
            </a:r>
          </a:p>
        </p:txBody>
      </p:sp>
      <p:sp>
        <p:nvSpPr>
          <p:cNvPr id="4" name="Content Placeholder 3"/>
          <p:cNvSpPr>
            <a:spLocks noGrp="1"/>
          </p:cNvSpPr>
          <p:nvPr>
            <p:ph sz="half" idx="2"/>
          </p:nvPr>
        </p:nvSpPr>
        <p:spPr>
          <a:xfrm>
            <a:off x="2514600" y="10149416"/>
            <a:ext cx="22221034" cy="18439344"/>
          </a:xfrm>
        </p:spPr>
        <p:txBody>
          <a:bodyPr/>
          <a:lstStyle>
            <a:lvl1pPr>
              <a:defRPr sz="12300"/>
            </a:lvl1pPr>
            <a:lvl2pPr>
              <a:defRPr sz="10300"/>
            </a:lvl2pPr>
            <a:lvl3pPr>
              <a:defRPr sz="93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5547641" y="7163860"/>
            <a:ext cx="22229763" cy="2985556"/>
          </a:xfrm>
        </p:spPr>
        <p:txBody>
          <a:bodyPr anchor="b"/>
          <a:lstStyle>
            <a:lvl1pPr marL="0" indent="0">
              <a:buNone/>
              <a:defRPr sz="12300" b="1"/>
            </a:lvl1pPr>
            <a:lvl2pPr marL="2351288" indent="0">
              <a:buNone/>
              <a:defRPr sz="10300" b="1"/>
            </a:lvl2pPr>
            <a:lvl3pPr marL="4702576" indent="0">
              <a:buNone/>
              <a:defRPr sz="9300" b="1"/>
            </a:lvl3pPr>
            <a:lvl4pPr marL="7053864" indent="0">
              <a:buNone/>
              <a:defRPr sz="8200" b="1"/>
            </a:lvl4pPr>
            <a:lvl5pPr marL="9405153" indent="0">
              <a:buNone/>
              <a:defRPr sz="8200" b="1"/>
            </a:lvl5pPr>
            <a:lvl6pPr marL="11756441" indent="0">
              <a:buNone/>
              <a:defRPr sz="8200" b="1"/>
            </a:lvl6pPr>
            <a:lvl7pPr marL="14107729" indent="0">
              <a:buNone/>
              <a:defRPr sz="8200" b="1"/>
            </a:lvl7pPr>
            <a:lvl8pPr marL="16459017" indent="0">
              <a:buNone/>
              <a:defRPr sz="8200" b="1"/>
            </a:lvl8pPr>
            <a:lvl9pPr marL="18810305" indent="0">
              <a:buNone/>
              <a:defRPr sz="8200" b="1"/>
            </a:lvl9pPr>
          </a:lstStyle>
          <a:p>
            <a:pPr lvl="0"/>
            <a:r>
              <a:rPr lang="en-US" smtClean="0"/>
              <a:t>Click to edit Master text styles</a:t>
            </a:r>
          </a:p>
        </p:txBody>
      </p:sp>
      <p:sp>
        <p:nvSpPr>
          <p:cNvPr id="6" name="Content Placeholder 5"/>
          <p:cNvSpPr>
            <a:spLocks noGrp="1"/>
          </p:cNvSpPr>
          <p:nvPr>
            <p:ph sz="quarter" idx="4"/>
          </p:nvPr>
        </p:nvSpPr>
        <p:spPr>
          <a:xfrm>
            <a:off x="25547641" y="10149416"/>
            <a:ext cx="22229763" cy="18439344"/>
          </a:xfrm>
        </p:spPr>
        <p:txBody>
          <a:bodyPr/>
          <a:lstStyle>
            <a:lvl1pPr>
              <a:defRPr sz="12300"/>
            </a:lvl1pPr>
            <a:lvl2pPr>
              <a:defRPr sz="10300"/>
            </a:lvl2pPr>
            <a:lvl3pPr>
              <a:defRPr sz="93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30110F-E1FA-463B-8659-73227879BA7D}" type="datetimeFigureOut">
              <a:rPr lang="en-US" smtClean="0"/>
              <a:t>10/22/2012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BEE99C-2956-4E04-9A0B-B192C4FE8F46}" type="slidenum">
              <a:rPr lang="en-US" smtClean="0"/>
              <a:t>‹#›</a:t>
            </a:fld>
            <a:endParaRPr lang="en-US"/>
          </a:p>
        </p:txBody>
      </p:sp>
    </p:spTree>
    <p:extLst>
      <p:ext uri="{BB962C8B-B14F-4D97-AF65-F5344CB8AC3E}">
        <p14:creationId xmlns:p14="http://schemas.microsoft.com/office/powerpoint/2010/main" val="672656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30110F-E1FA-463B-8659-73227879BA7D}" type="datetimeFigureOut">
              <a:rPr lang="en-US" smtClean="0"/>
              <a:t>10/22/2012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BEE99C-2956-4E04-9A0B-B192C4FE8F46}" type="slidenum">
              <a:rPr lang="en-US" smtClean="0"/>
              <a:t>‹#›</a:t>
            </a:fld>
            <a:endParaRPr lang="en-US"/>
          </a:p>
        </p:txBody>
      </p:sp>
    </p:spTree>
    <p:extLst>
      <p:ext uri="{BB962C8B-B14F-4D97-AF65-F5344CB8AC3E}">
        <p14:creationId xmlns:p14="http://schemas.microsoft.com/office/powerpoint/2010/main" val="136178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30110F-E1FA-463B-8659-73227879BA7D}" type="datetimeFigureOut">
              <a:rPr lang="en-US" smtClean="0"/>
              <a:t>10/22/2012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BEE99C-2956-4E04-9A0B-B192C4FE8F46}" type="slidenum">
              <a:rPr lang="en-US" smtClean="0"/>
              <a:t>‹#›</a:t>
            </a:fld>
            <a:endParaRPr lang="en-US"/>
          </a:p>
        </p:txBody>
      </p:sp>
    </p:spTree>
    <p:extLst>
      <p:ext uri="{BB962C8B-B14F-4D97-AF65-F5344CB8AC3E}">
        <p14:creationId xmlns:p14="http://schemas.microsoft.com/office/powerpoint/2010/main" val="3123341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4603" y="1274234"/>
            <a:ext cx="16545722" cy="5422900"/>
          </a:xfrm>
        </p:spPr>
        <p:txBody>
          <a:bodyPr anchor="b"/>
          <a:lstStyle>
            <a:lvl1pPr algn="l">
              <a:defRPr sz="10300" b="1"/>
            </a:lvl1pPr>
          </a:lstStyle>
          <a:p>
            <a:r>
              <a:rPr lang="en-US" smtClean="0"/>
              <a:t>Click to edit Master title style</a:t>
            </a:r>
            <a:endParaRPr lang="en-US"/>
          </a:p>
        </p:txBody>
      </p:sp>
      <p:sp>
        <p:nvSpPr>
          <p:cNvPr id="3" name="Content Placeholder 2"/>
          <p:cNvSpPr>
            <a:spLocks noGrp="1"/>
          </p:cNvSpPr>
          <p:nvPr>
            <p:ph idx="1"/>
          </p:nvPr>
        </p:nvSpPr>
        <p:spPr>
          <a:xfrm>
            <a:off x="19662776" y="1274236"/>
            <a:ext cx="28114625" cy="27314528"/>
          </a:xfrm>
        </p:spPr>
        <p:txBody>
          <a:bodyPr/>
          <a:lstStyle>
            <a:lvl1pPr>
              <a:defRPr sz="16500"/>
            </a:lvl1pPr>
            <a:lvl2pPr>
              <a:defRPr sz="14400"/>
            </a:lvl2pPr>
            <a:lvl3pPr>
              <a:defRPr sz="12300"/>
            </a:lvl3pPr>
            <a:lvl4pPr>
              <a:defRPr sz="10300"/>
            </a:lvl4pPr>
            <a:lvl5pPr>
              <a:defRPr sz="10300"/>
            </a:lvl5pPr>
            <a:lvl6pPr>
              <a:defRPr sz="10300"/>
            </a:lvl6pPr>
            <a:lvl7pPr>
              <a:defRPr sz="10300"/>
            </a:lvl7pPr>
            <a:lvl8pPr>
              <a:defRPr sz="10300"/>
            </a:lvl8pPr>
            <a:lvl9pPr>
              <a:defRPr sz="10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14603" y="6697136"/>
            <a:ext cx="16545722" cy="21891628"/>
          </a:xfrm>
        </p:spPr>
        <p:txBody>
          <a:bodyPr/>
          <a:lstStyle>
            <a:lvl1pPr marL="0" indent="0">
              <a:buNone/>
              <a:defRPr sz="7200"/>
            </a:lvl1pPr>
            <a:lvl2pPr marL="2351288" indent="0">
              <a:buNone/>
              <a:defRPr sz="6200"/>
            </a:lvl2pPr>
            <a:lvl3pPr marL="4702576" indent="0">
              <a:buNone/>
              <a:defRPr sz="5100"/>
            </a:lvl3pPr>
            <a:lvl4pPr marL="7053864" indent="0">
              <a:buNone/>
              <a:defRPr sz="4600"/>
            </a:lvl4pPr>
            <a:lvl5pPr marL="9405153" indent="0">
              <a:buNone/>
              <a:defRPr sz="4600"/>
            </a:lvl5pPr>
            <a:lvl6pPr marL="11756441" indent="0">
              <a:buNone/>
              <a:defRPr sz="4600"/>
            </a:lvl6pPr>
            <a:lvl7pPr marL="14107729" indent="0">
              <a:buNone/>
              <a:defRPr sz="4600"/>
            </a:lvl7pPr>
            <a:lvl8pPr marL="16459017" indent="0">
              <a:buNone/>
              <a:defRPr sz="4600"/>
            </a:lvl8pPr>
            <a:lvl9pPr marL="18810305" indent="0">
              <a:buNone/>
              <a:defRPr sz="4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30110F-E1FA-463B-8659-73227879BA7D}" type="datetimeFigureOut">
              <a:rPr lang="en-US" smtClean="0"/>
              <a:t>10/22/2012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BEE99C-2956-4E04-9A0B-B192C4FE8F46}" type="slidenum">
              <a:rPr lang="en-US" smtClean="0"/>
              <a:t>‹#›</a:t>
            </a:fld>
            <a:endParaRPr lang="en-US"/>
          </a:p>
        </p:txBody>
      </p:sp>
    </p:spTree>
    <p:extLst>
      <p:ext uri="{BB962C8B-B14F-4D97-AF65-F5344CB8AC3E}">
        <p14:creationId xmlns:p14="http://schemas.microsoft.com/office/powerpoint/2010/main" val="2314025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857584" y="22402800"/>
            <a:ext cx="30175200" cy="2644778"/>
          </a:xfrm>
        </p:spPr>
        <p:txBody>
          <a:bodyPr anchor="b"/>
          <a:lstStyle>
            <a:lvl1pPr algn="l">
              <a:defRPr sz="10300" b="1"/>
            </a:lvl1pPr>
          </a:lstStyle>
          <a:p>
            <a:r>
              <a:rPr lang="en-US" smtClean="0"/>
              <a:t>Click to edit Master title style</a:t>
            </a:r>
            <a:endParaRPr lang="en-US"/>
          </a:p>
        </p:txBody>
      </p:sp>
      <p:sp>
        <p:nvSpPr>
          <p:cNvPr id="3" name="Picture Placeholder 2"/>
          <p:cNvSpPr>
            <a:spLocks noGrp="1"/>
          </p:cNvSpPr>
          <p:nvPr>
            <p:ph type="pic" idx="1"/>
          </p:nvPr>
        </p:nvSpPr>
        <p:spPr>
          <a:xfrm>
            <a:off x="9857584" y="2859616"/>
            <a:ext cx="30175200" cy="19202400"/>
          </a:xfrm>
        </p:spPr>
        <p:txBody>
          <a:bodyPr/>
          <a:lstStyle>
            <a:lvl1pPr marL="0" indent="0">
              <a:buNone/>
              <a:defRPr sz="16500"/>
            </a:lvl1pPr>
            <a:lvl2pPr marL="2351288" indent="0">
              <a:buNone/>
              <a:defRPr sz="14400"/>
            </a:lvl2pPr>
            <a:lvl3pPr marL="4702576" indent="0">
              <a:buNone/>
              <a:defRPr sz="12300"/>
            </a:lvl3pPr>
            <a:lvl4pPr marL="7053864" indent="0">
              <a:buNone/>
              <a:defRPr sz="10300"/>
            </a:lvl4pPr>
            <a:lvl5pPr marL="9405153" indent="0">
              <a:buNone/>
              <a:defRPr sz="10300"/>
            </a:lvl5pPr>
            <a:lvl6pPr marL="11756441" indent="0">
              <a:buNone/>
              <a:defRPr sz="10300"/>
            </a:lvl6pPr>
            <a:lvl7pPr marL="14107729" indent="0">
              <a:buNone/>
              <a:defRPr sz="10300"/>
            </a:lvl7pPr>
            <a:lvl8pPr marL="16459017" indent="0">
              <a:buNone/>
              <a:defRPr sz="10300"/>
            </a:lvl8pPr>
            <a:lvl9pPr marL="18810305" indent="0">
              <a:buNone/>
              <a:defRPr sz="10300"/>
            </a:lvl9pPr>
          </a:lstStyle>
          <a:p>
            <a:endParaRPr lang="en-US"/>
          </a:p>
        </p:txBody>
      </p:sp>
      <p:sp>
        <p:nvSpPr>
          <p:cNvPr id="4" name="Text Placeholder 3"/>
          <p:cNvSpPr>
            <a:spLocks noGrp="1"/>
          </p:cNvSpPr>
          <p:nvPr>
            <p:ph type="body" sz="half" idx="2"/>
          </p:nvPr>
        </p:nvSpPr>
        <p:spPr>
          <a:xfrm>
            <a:off x="9857584" y="25047578"/>
            <a:ext cx="30175200" cy="3756022"/>
          </a:xfrm>
        </p:spPr>
        <p:txBody>
          <a:bodyPr/>
          <a:lstStyle>
            <a:lvl1pPr marL="0" indent="0">
              <a:buNone/>
              <a:defRPr sz="7200"/>
            </a:lvl1pPr>
            <a:lvl2pPr marL="2351288" indent="0">
              <a:buNone/>
              <a:defRPr sz="6200"/>
            </a:lvl2pPr>
            <a:lvl3pPr marL="4702576" indent="0">
              <a:buNone/>
              <a:defRPr sz="5100"/>
            </a:lvl3pPr>
            <a:lvl4pPr marL="7053864" indent="0">
              <a:buNone/>
              <a:defRPr sz="4600"/>
            </a:lvl4pPr>
            <a:lvl5pPr marL="9405153" indent="0">
              <a:buNone/>
              <a:defRPr sz="4600"/>
            </a:lvl5pPr>
            <a:lvl6pPr marL="11756441" indent="0">
              <a:buNone/>
              <a:defRPr sz="4600"/>
            </a:lvl6pPr>
            <a:lvl7pPr marL="14107729" indent="0">
              <a:buNone/>
              <a:defRPr sz="4600"/>
            </a:lvl7pPr>
            <a:lvl8pPr marL="16459017" indent="0">
              <a:buNone/>
              <a:defRPr sz="4600"/>
            </a:lvl8pPr>
            <a:lvl9pPr marL="18810305" indent="0">
              <a:buNone/>
              <a:defRPr sz="4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30110F-E1FA-463B-8659-73227879BA7D}" type="datetimeFigureOut">
              <a:rPr lang="en-US" smtClean="0"/>
              <a:t>10/22/2012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BEE99C-2956-4E04-9A0B-B192C4FE8F46}" type="slidenum">
              <a:rPr lang="en-US" smtClean="0"/>
              <a:t>‹#›</a:t>
            </a:fld>
            <a:endParaRPr lang="en-US"/>
          </a:p>
        </p:txBody>
      </p:sp>
    </p:spTree>
    <p:extLst>
      <p:ext uri="{BB962C8B-B14F-4D97-AF65-F5344CB8AC3E}">
        <p14:creationId xmlns:p14="http://schemas.microsoft.com/office/powerpoint/2010/main" val="2712002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00"/>
            </a:gs>
            <a:gs pos="13000">
              <a:srgbClr val="F0CA3E"/>
            </a:gs>
            <a:gs pos="28000">
              <a:srgbClr val="00B0F0"/>
            </a:gs>
            <a:gs pos="42999">
              <a:srgbClr val="FFA800"/>
            </a:gs>
            <a:gs pos="58000">
              <a:schemeClr val="accent4">
                <a:lumMod val="60000"/>
                <a:lumOff val="40000"/>
              </a:schemeClr>
            </a:gs>
            <a:gs pos="72000">
              <a:srgbClr val="FFA800"/>
            </a:gs>
            <a:gs pos="87000">
              <a:schemeClr val="accent3">
                <a:lumMod val="60000"/>
                <a:lumOff val="40000"/>
              </a:schemeClr>
            </a:gs>
            <a:gs pos="100000">
              <a:srgbClr val="FFFF00"/>
            </a:gs>
          </a:gsLst>
          <a:lin ang="135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4600" y="1281644"/>
            <a:ext cx="45262800" cy="5334000"/>
          </a:xfrm>
          <a:prstGeom prst="rect">
            <a:avLst/>
          </a:prstGeom>
        </p:spPr>
        <p:txBody>
          <a:bodyPr vert="horz" lIns="470258" tIns="235129" rIns="470258" bIns="23512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514600" y="7467603"/>
            <a:ext cx="45262800" cy="21121160"/>
          </a:xfrm>
          <a:prstGeom prst="rect">
            <a:avLst/>
          </a:prstGeom>
        </p:spPr>
        <p:txBody>
          <a:bodyPr vert="horz" lIns="470258" tIns="235129" rIns="470258" bIns="23512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514600" y="29662970"/>
            <a:ext cx="11734800" cy="1703916"/>
          </a:xfrm>
          <a:prstGeom prst="rect">
            <a:avLst/>
          </a:prstGeom>
        </p:spPr>
        <p:txBody>
          <a:bodyPr vert="horz" lIns="470258" tIns="235129" rIns="470258" bIns="235129" rtlCol="0" anchor="ctr"/>
          <a:lstStyle>
            <a:lvl1pPr algn="l">
              <a:defRPr sz="6200">
                <a:solidFill>
                  <a:schemeClr val="tx1">
                    <a:tint val="75000"/>
                  </a:schemeClr>
                </a:solidFill>
              </a:defRPr>
            </a:lvl1pPr>
          </a:lstStyle>
          <a:p>
            <a:fld id="{7930110F-E1FA-463B-8659-73227879BA7D}" type="datetimeFigureOut">
              <a:rPr lang="en-US" smtClean="0"/>
              <a:t>10/22/2012</a:t>
            </a:fld>
            <a:endParaRPr lang="en-US"/>
          </a:p>
        </p:txBody>
      </p:sp>
      <p:sp>
        <p:nvSpPr>
          <p:cNvPr id="5" name="Footer Placeholder 4"/>
          <p:cNvSpPr>
            <a:spLocks noGrp="1"/>
          </p:cNvSpPr>
          <p:nvPr>
            <p:ph type="ftr" sz="quarter" idx="3"/>
          </p:nvPr>
        </p:nvSpPr>
        <p:spPr>
          <a:xfrm>
            <a:off x="17183100" y="29662970"/>
            <a:ext cx="15925800" cy="1703916"/>
          </a:xfrm>
          <a:prstGeom prst="rect">
            <a:avLst/>
          </a:prstGeom>
        </p:spPr>
        <p:txBody>
          <a:bodyPr vert="horz" lIns="470258" tIns="235129" rIns="470258" bIns="235129" rtlCol="0" anchor="ctr"/>
          <a:lstStyle>
            <a:lvl1pPr algn="ctr">
              <a:defRPr sz="6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042600" y="29662970"/>
            <a:ext cx="11734800" cy="1703916"/>
          </a:xfrm>
          <a:prstGeom prst="rect">
            <a:avLst/>
          </a:prstGeom>
        </p:spPr>
        <p:txBody>
          <a:bodyPr vert="horz" lIns="470258" tIns="235129" rIns="470258" bIns="235129" rtlCol="0" anchor="ctr"/>
          <a:lstStyle>
            <a:lvl1pPr algn="r">
              <a:defRPr sz="6200">
                <a:solidFill>
                  <a:schemeClr val="tx1">
                    <a:tint val="75000"/>
                  </a:schemeClr>
                </a:solidFill>
              </a:defRPr>
            </a:lvl1pPr>
          </a:lstStyle>
          <a:p>
            <a:fld id="{31BEE99C-2956-4E04-9A0B-B192C4FE8F46}" type="slidenum">
              <a:rPr lang="en-US" smtClean="0"/>
              <a:t>‹#›</a:t>
            </a:fld>
            <a:endParaRPr lang="en-US"/>
          </a:p>
        </p:txBody>
      </p:sp>
    </p:spTree>
    <p:extLst>
      <p:ext uri="{BB962C8B-B14F-4D97-AF65-F5344CB8AC3E}">
        <p14:creationId xmlns:p14="http://schemas.microsoft.com/office/powerpoint/2010/main" val="3286630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702576" rtl="0" eaLnBrk="1" latinLnBrk="0" hangingPunct="1">
        <a:spcBef>
          <a:spcPct val="0"/>
        </a:spcBef>
        <a:buNone/>
        <a:defRPr sz="22600" kern="1200">
          <a:solidFill>
            <a:schemeClr val="tx1"/>
          </a:solidFill>
          <a:latin typeface="+mj-lt"/>
          <a:ea typeface="+mj-ea"/>
          <a:cs typeface="+mj-cs"/>
        </a:defRPr>
      </a:lvl1pPr>
    </p:titleStyle>
    <p:bodyStyle>
      <a:lvl1pPr marL="1763466" indent="-1763466" algn="l" defTabSz="4702576" rtl="0" eaLnBrk="1" latinLnBrk="0" hangingPunct="1">
        <a:spcBef>
          <a:spcPct val="20000"/>
        </a:spcBef>
        <a:buFont typeface="Arial" pitchFamily="34" charset="0"/>
        <a:buChar char="•"/>
        <a:defRPr sz="16500" kern="1200">
          <a:solidFill>
            <a:schemeClr val="tx1"/>
          </a:solidFill>
          <a:latin typeface="+mn-lt"/>
          <a:ea typeface="+mn-ea"/>
          <a:cs typeface="+mn-cs"/>
        </a:defRPr>
      </a:lvl1pPr>
      <a:lvl2pPr marL="3820843" indent="-1469555" algn="l" defTabSz="4702576" rtl="0" eaLnBrk="1" latinLnBrk="0" hangingPunct="1">
        <a:spcBef>
          <a:spcPct val="20000"/>
        </a:spcBef>
        <a:buFont typeface="Arial" pitchFamily="34" charset="0"/>
        <a:buChar char="–"/>
        <a:defRPr sz="14400" kern="1200">
          <a:solidFill>
            <a:schemeClr val="tx1"/>
          </a:solidFill>
          <a:latin typeface="+mn-lt"/>
          <a:ea typeface="+mn-ea"/>
          <a:cs typeface="+mn-cs"/>
        </a:defRPr>
      </a:lvl2pPr>
      <a:lvl3pPr marL="5878220" indent="-1175644" algn="l" defTabSz="4702576" rtl="0" eaLnBrk="1" latinLnBrk="0" hangingPunct="1">
        <a:spcBef>
          <a:spcPct val="20000"/>
        </a:spcBef>
        <a:buFont typeface="Arial" pitchFamily="34" charset="0"/>
        <a:buChar char="•"/>
        <a:defRPr sz="12300" kern="1200">
          <a:solidFill>
            <a:schemeClr val="tx1"/>
          </a:solidFill>
          <a:latin typeface="+mn-lt"/>
          <a:ea typeface="+mn-ea"/>
          <a:cs typeface="+mn-cs"/>
        </a:defRPr>
      </a:lvl3pPr>
      <a:lvl4pPr marL="8229509" indent="-1175644" algn="l" defTabSz="4702576" rtl="0" eaLnBrk="1" latinLnBrk="0" hangingPunct="1">
        <a:spcBef>
          <a:spcPct val="20000"/>
        </a:spcBef>
        <a:buFont typeface="Arial" pitchFamily="34" charset="0"/>
        <a:buChar char="–"/>
        <a:defRPr sz="10300" kern="1200">
          <a:solidFill>
            <a:schemeClr val="tx1"/>
          </a:solidFill>
          <a:latin typeface="+mn-lt"/>
          <a:ea typeface="+mn-ea"/>
          <a:cs typeface="+mn-cs"/>
        </a:defRPr>
      </a:lvl4pPr>
      <a:lvl5pPr marL="10580797" indent="-1175644" algn="l" defTabSz="4702576" rtl="0" eaLnBrk="1" latinLnBrk="0" hangingPunct="1">
        <a:spcBef>
          <a:spcPct val="20000"/>
        </a:spcBef>
        <a:buFont typeface="Arial" pitchFamily="34" charset="0"/>
        <a:buChar char="»"/>
        <a:defRPr sz="10300" kern="1200">
          <a:solidFill>
            <a:schemeClr val="tx1"/>
          </a:solidFill>
          <a:latin typeface="+mn-lt"/>
          <a:ea typeface="+mn-ea"/>
          <a:cs typeface="+mn-cs"/>
        </a:defRPr>
      </a:lvl5pPr>
      <a:lvl6pPr marL="12932085" indent="-1175644" algn="l" defTabSz="4702576" rtl="0" eaLnBrk="1" latinLnBrk="0" hangingPunct="1">
        <a:spcBef>
          <a:spcPct val="20000"/>
        </a:spcBef>
        <a:buFont typeface="Arial" pitchFamily="34" charset="0"/>
        <a:buChar char="•"/>
        <a:defRPr sz="10300" kern="1200">
          <a:solidFill>
            <a:schemeClr val="tx1"/>
          </a:solidFill>
          <a:latin typeface="+mn-lt"/>
          <a:ea typeface="+mn-ea"/>
          <a:cs typeface="+mn-cs"/>
        </a:defRPr>
      </a:lvl6pPr>
      <a:lvl7pPr marL="15283373" indent="-1175644" algn="l" defTabSz="4702576" rtl="0" eaLnBrk="1" latinLnBrk="0" hangingPunct="1">
        <a:spcBef>
          <a:spcPct val="20000"/>
        </a:spcBef>
        <a:buFont typeface="Arial" pitchFamily="34" charset="0"/>
        <a:buChar char="•"/>
        <a:defRPr sz="10300" kern="1200">
          <a:solidFill>
            <a:schemeClr val="tx1"/>
          </a:solidFill>
          <a:latin typeface="+mn-lt"/>
          <a:ea typeface="+mn-ea"/>
          <a:cs typeface="+mn-cs"/>
        </a:defRPr>
      </a:lvl7pPr>
      <a:lvl8pPr marL="17634661" indent="-1175644" algn="l" defTabSz="4702576" rtl="0" eaLnBrk="1" latinLnBrk="0" hangingPunct="1">
        <a:spcBef>
          <a:spcPct val="20000"/>
        </a:spcBef>
        <a:buFont typeface="Arial" pitchFamily="34" charset="0"/>
        <a:buChar char="•"/>
        <a:defRPr sz="10300" kern="1200">
          <a:solidFill>
            <a:schemeClr val="tx1"/>
          </a:solidFill>
          <a:latin typeface="+mn-lt"/>
          <a:ea typeface="+mn-ea"/>
          <a:cs typeface="+mn-cs"/>
        </a:defRPr>
      </a:lvl8pPr>
      <a:lvl9pPr marL="19985949" indent="-1175644" algn="l" defTabSz="4702576" rtl="0" eaLnBrk="1" latinLnBrk="0" hangingPunct="1">
        <a:spcBef>
          <a:spcPct val="20000"/>
        </a:spcBef>
        <a:buFont typeface="Arial" pitchFamily="34" charset="0"/>
        <a:buChar char="•"/>
        <a:defRPr sz="10300" kern="1200">
          <a:solidFill>
            <a:schemeClr val="tx1"/>
          </a:solidFill>
          <a:latin typeface="+mn-lt"/>
          <a:ea typeface="+mn-ea"/>
          <a:cs typeface="+mn-cs"/>
        </a:defRPr>
      </a:lvl9pPr>
    </p:bodyStyle>
    <p:otherStyle>
      <a:defPPr>
        <a:defRPr lang="en-US"/>
      </a:defPPr>
      <a:lvl1pPr marL="0" algn="l" defTabSz="4702576" rtl="0" eaLnBrk="1" latinLnBrk="0" hangingPunct="1">
        <a:defRPr sz="9300" kern="1200">
          <a:solidFill>
            <a:schemeClr val="tx1"/>
          </a:solidFill>
          <a:latin typeface="+mn-lt"/>
          <a:ea typeface="+mn-ea"/>
          <a:cs typeface="+mn-cs"/>
        </a:defRPr>
      </a:lvl1pPr>
      <a:lvl2pPr marL="2351288" algn="l" defTabSz="4702576" rtl="0" eaLnBrk="1" latinLnBrk="0" hangingPunct="1">
        <a:defRPr sz="9300" kern="1200">
          <a:solidFill>
            <a:schemeClr val="tx1"/>
          </a:solidFill>
          <a:latin typeface="+mn-lt"/>
          <a:ea typeface="+mn-ea"/>
          <a:cs typeface="+mn-cs"/>
        </a:defRPr>
      </a:lvl2pPr>
      <a:lvl3pPr marL="4702576" algn="l" defTabSz="4702576" rtl="0" eaLnBrk="1" latinLnBrk="0" hangingPunct="1">
        <a:defRPr sz="9300" kern="1200">
          <a:solidFill>
            <a:schemeClr val="tx1"/>
          </a:solidFill>
          <a:latin typeface="+mn-lt"/>
          <a:ea typeface="+mn-ea"/>
          <a:cs typeface="+mn-cs"/>
        </a:defRPr>
      </a:lvl3pPr>
      <a:lvl4pPr marL="7053864" algn="l" defTabSz="4702576" rtl="0" eaLnBrk="1" latinLnBrk="0" hangingPunct="1">
        <a:defRPr sz="9300" kern="1200">
          <a:solidFill>
            <a:schemeClr val="tx1"/>
          </a:solidFill>
          <a:latin typeface="+mn-lt"/>
          <a:ea typeface="+mn-ea"/>
          <a:cs typeface="+mn-cs"/>
        </a:defRPr>
      </a:lvl4pPr>
      <a:lvl5pPr marL="9405153" algn="l" defTabSz="4702576" rtl="0" eaLnBrk="1" latinLnBrk="0" hangingPunct="1">
        <a:defRPr sz="9300" kern="1200">
          <a:solidFill>
            <a:schemeClr val="tx1"/>
          </a:solidFill>
          <a:latin typeface="+mn-lt"/>
          <a:ea typeface="+mn-ea"/>
          <a:cs typeface="+mn-cs"/>
        </a:defRPr>
      </a:lvl5pPr>
      <a:lvl6pPr marL="11756441" algn="l" defTabSz="4702576" rtl="0" eaLnBrk="1" latinLnBrk="0" hangingPunct="1">
        <a:defRPr sz="9300" kern="1200">
          <a:solidFill>
            <a:schemeClr val="tx1"/>
          </a:solidFill>
          <a:latin typeface="+mn-lt"/>
          <a:ea typeface="+mn-ea"/>
          <a:cs typeface="+mn-cs"/>
        </a:defRPr>
      </a:lvl6pPr>
      <a:lvl7pPr marL="14107729" algn="l" defTabSz="4702576" rtl="0" eaLnBrk="1" latinLnBrk="0" hangingPunct="1">
        <a:defRPr sz="9300" kern="1200">
          <a:solidFill>
            <a:schemeClr val="tx1"/>
          </a:solidFill>
          <a:latin typeface="+mn-lt"/>
          <a:ea typeface="+mn-ea"/>
          <a:cs typeface="+mn-cs"/>
        </a:defRPr>
      </a:lvl7pPr>
      <a:lvl8pPr marL="16459017" algn="l" defTabSz="4702576" rtl="0" eaLnBrk="1" latinLnBrk="0" hangingPunct="1">
        <a:defRPr sz="9300" kern="1200">
          <a:solidFill>
            <a:schemeClr val="tx1"/>
          </a:solidFill>
          <a:latin typeface="+mn-lt"/>
          <a:ea typeface="+mn-ea"/>
          <a:cs typeface="+mn-cs"/>
        </a:defRPr>
      </a:lvl8pPr>
      <a:lvl9pPr marL="18810305" algn="l" defTabSz="4702576" rtl="0" eaLnBrk="1" latinLnBrk="0" hangingPunct="1">
        <a:defRPr sz="9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image" Target="../media/image5.emf"/><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0092" y="6798621"/>
            <a:ext cx="4741066" cy="839752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18200" y="6798621"/>
            <a:ext cx="5027110" cy="8397522"/>
          </a:xfrm>
          <a:prstGeom prst="rect">
            <a:avLst/>
          </a:prstGeom>
        </p:spPr>
      </p:pic>
      <p:sp>
        <p:nvSpPr>
          <p:cNvPr id="8" name="Title 7"/>
          <p:cNvSpPr>
            <a:spLocks noGrp="1"/>
          </p:cNvSpPr>
          <p:nvPr>
            <p:ph type="title"/>
          </p:nvPr>
        </p:nvSpPr>
        <p:spPr>
          <a:xfrm>
            <a:off x="2514600" y="355600"/>
            <a:ext cx="45262800" cy="3911600"/>
          </a:xfrm>
        </p:spPr>
        <p:txBody>
          <a:bodyPr>
            <a:normAutofit fontScale="90000"/>
          </a:bodyPr>
          <a:lstStyle/>
          <a:p>
            <a:r>
              <a:rPr lang="en-US" sz="12300" dirty="0"/>
              <a:t>The Effects of Gluten-Free Ingredients on Sensory and Instrumental Evaluations of Banana Bread</a:t>
            </a:r>
          </a:p>
        </p:txBody>
      </p:sp>
      <p:sp>
        <p:nvSpPr>
          <p:cNvPr id="10" name="TextBox 9"/>
          <p:cNvSpPr txBox="1"/>
          <p:nvPr/>
        </p:nvSpPr>
        <p:spPr>
          <a:xfrm>
            <a:off x="15506700" y="3949895"/>
            <a:ext cx="24726900" cy="2690842"/>
          </a:xfrm>
          <a:prstGeom prst="rect">
            <a:avLst/>
          </a:prstGeom>
          <a:noFill/>
        </p:spPr>
        <p:txBody>
          <a:bodyPr wrap="square" lIns="470258" tIns="235129" rIns="470258" bIns="235129" rtlCol="0">
            <a:spAutoFit/>
          </a:bodyPr>
          <a:lstStyle/>
          <a:p>
            <a:r>
              <a:rPr lang="en-US" sz="7200" dirty="0"/>
              <a:t>By: Katharina Thornton, Courtney Brancazio, Uma Devi Kandasamy, and Maram Murad</a:t>
            </a:r>
          </a:p>
        </p:txBody>
      </p:sp>
      <p:sp>
        <p:nvSpPr>
          <p:cNvPr id="11" name="TextBox 10"/>
          <p:cNvSpPr txBox="1"/>
          <p:nvPr/>
        </p:nvSpPr>
        <p:spPr>
          <a:xfrm>
            <a:off x="339510" y="7522064"/>
            <a:ext cx="12462090" cy="4629834"/>
          </a:xfrm>
          <a:prstGeom prst="rect">
            <a:avLst/>
          </a:prstGeom>
          <a:solidFill>
            <a:schemeClr val="accent5">
              <a:lumMod val="20000"/>
              <a:lumOff val="80000"/>
            </a:schemeClr>
          </a:solidFill>
          <a:ln>
            <a:solidFill>
              <a:schemeClr val="tx1"/>
            </a:solidFill>
          </a:ln>
        </p:spPr>
        <p:txBody>
          <a:bodyPr wrap="square" lIns="470258" tIns="235129" rIns="470258" bIns="235129" rtlCol="0">
            <a:spAutoFit/>
          </a:bodyPr>
          <a:lstStyle/>
          <a:p>
            <a:pPr algn="ctr"/>
            <a:r>
              <a:rPr lang="en-US" sz="5400" b="1" dirty="0"/>
              <a:t>Abstract</a:t>
            </a:r>
            <a:endParaRPr lang="en-US" sz="5400" dirty="0"/>
          </a:p>
          <a:p>
            <a:r>
              <a:rPr lang="en-US" sz="2400" dirty="0"/>
              <a:t>The purpose of this experiment was to create a gluten-free banana bread recipe.  This was achieved by substituting all-purpose flour with brown rice flour.  Instrumental evaluations were performed to measure loaf height and volume of loaf.  Sensory characteristics were evaluated based on appearance, moisture, flavor, density, and overall likeness.  According to the instrumental evaluation results, there was no significant difference in loaf height or loaf volume between the control and gluten-free banana breads.  Based on the sensory score card evaluations, the control recipe was preferred over the gluten-free recipe in all areas.  While this experiment was successful in creating a gluten-free banana bread recipe, it did not achieve an overall more desirable banana bread recipe.</a:t>
            </a:r>
          </a:p>
        </p:txBody>
      </p:sp>
      <p:sp>
        <p:nvSpPr>
          <p:cNvPr id="13" name="TextBox 12"/>
          <p:cNvSpPr txBox="1"/>
          <p:nvPr/>
        </p:nvSpPr>
        <p:spPr>
          <a:xfrm>
            <a:off x="102118" y="14370657"/>
            <a:ext cx="12936874" cy="8323153"/>
          </a:xfrm>
          <a:prstGeom prst="rect">
            <a:avLst/>
          </a:prstGeom>
          <a:solidFill>
            <a:schemeClr val="accent5">
              <a:lumMod val="20000"/>
              <a:lumOff val="80000"/>
            </a:schemeClr>
          </a:solidFill>
          <a:ln>
            <a:solidFill>
              <a:schemeClr val="tx1"/>
            </a:solidFill>
          </a:ln>
        </p:spPr>
        <p:txBody>
          <a:bodyPr wrap="square" lIns="470258" tIns="235129" rIns="470258" bIns="235129" rtlCol="0">
            <a:spAutoFit/>
          </a:bodyPr>
          <a:lstStyle/>
          <a:p>
            <a:pPr algn="ctr"/>
            <a:r>
              <a:rPr lang="en-US" sz="5400" b="1" dirty="0"/>
              <a:t>Methods</a:t>
            </a:r>
          </a:p>
          <a:p>
            <a:r>
              <a:rPr lang="en-US" sz="2400" dirty="0"/>
              <a:t>This is gluten-free banana bread; therefore the flour used was gluten-free. Different type of flour was used and some ingredients were added to this variation recipe. The amounts of banana used were almost doubled. However, the baking time and techniques remained the same. The preparation time was 15 minutes, and baking time was 60 minutes. The two types of instrumental evaluations tested were the loft of loaf (loaf height) and the volume of the loaf. The control sample and the gluten-free sample were labeled with the letters BB and a random 3-digit number code to ensure a blind test. Each loaf was cut into bite size pieces and distributed for sampling. Feedback was gathered on general impression, appearance, moisture, flavor, and density based on a 1-5 scale as seen in the sensory evaluation scorecard below.  The more preferred recipe was determined based on this feedback.</a:t>
            </a:r>
          </a:p>
          <a:p>
            <a:pPr lvl="0"/>
            <a:r>
              <a:rPr lang="en-US" sz="2400" dirty="0"/>
              <a:t>1) The oven was preheated to 350°F (175°C). Two 9x5 inch loaf pan were greased with cooking spray.2)The batter was prepared according to control recipe and one variation. 3)Flour, baking soda and soda were combined together in a large bowl. Then, using a separate bowl, butter and brown sugar were creamed together. Eggs and mashed bananas were added to this bowl and stirred until well blended. This mixture is then transferred into the flour mixture and stirred to moisten it. The batter is then poured into the greased loaf pan. 4) This batter is then baked for 60 minutes. 5)The breads were ready when the inserted toothpick came out clean. The breads were then cooled for about 10 minutes before it turned out on a wire rack. 6) The breads were cut into 12 slices each, and the instrumental and sensory evaluations were performed. </a:t>
            </a:r>
          </a:p>
        </p:txBody>
      </p:sp>
      <p:graphicFrame>
        <p:nvGraphicFramePr>
          <p:cNvPr id="14" name="Table 13"/>
          <p:cNvGraphicFramePr>
            <a:graphicFrameLocks noGrp="1"/>
          </p:cNvGraphicFramePr>
          <p:nvPr>
            <p:extLst>
              <p:ext uri="{D42A27DB-BD31-4B8C-83A1-F6EECF244321}">
                <p14:modId xmlns:p14="http://schemas.microsoft.com/office/powerpoint/2010/main" val="444739402"/>
              </p:ext>
            </p:extLst>
          </p:nvPr>
        </p:nvGraphicFramePr>
        <p:xfrm>
          <a:off x="19636358" y="6962581"/>
          <a:ext cx="10691242" cy="8233562"/>
        </p:xfrm>
        <a:graphic>
          <a:graphicData uri="http://schemas.openxmlformats.org/drawingml/2006/table">
            <a:tbl>
              <a:tblPr firstRow="1" firstCol="1" bandRow="1"/>
              <a:tblGrid>
                <a:gridCol w="5345621"/>
                <a:gridCol w="5345621"/>
              </a:tblGrid>
              <a:tr h="686131">
                <a:tc>
                  <a:txBody>
                    <a:bodyPr/>
                    <a:lstStyle/>
                    <a:p>
                      <a:pPr algn="ctr">
                        <a:lnSpc>
                          <a:spcPct val="150000"/>
                        </a:lnSpc>
                        <a:spcAft>
                          <a:spcPts val="0"/>
                        </a:spcAft>
                      </a:pPr>
                      <a:r>
                        <a:rPr lang="en-US" sz="2600" b="1" dirty="0">
                          <a:effectLst/>
                          <a:latin typeface="Times New Roman"/>
                          <a:cs typeface="Times New Roman"/>
                        </a:rPr>
                        <a:t>Control Recipe</a:t>
                      </a:r>
                      <a:endParaRPr lang="en-US" sz="2600" dirty="0">
                        <a:effectLst/>
                        <a:latin typeface="Calibri"/>
                        <a:cs typeface="Times New Roman"/>
                      </a:endParaRPr>
                    </a:p>
                  </a:txBody>
                  <a:tcPr marL="377190" marR="37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50000"/>
                        </a:lnSpc>
                        <a:spcAft>
                          <a:spcPts val="0"/>
                        </a:spcAft>
                      </a:pPr>
                      <a:r>
                        <a:rPr lang="en-US" sz="2600" b="1" dirty="0">
                          <a:effectLst/>
                          <a:latin typeface="Times New Roman"/>
                          <a:cs typeface="Times New Roman"/>
                        </a:rPr>
                        <a:t>Variation Recipe</a:t>
                      </a:r>
                      <a:endParaRPr lang="en-US" sz="2600" dirty="0">
                        <a:effectLst/>
                        <a:latin typeface="Calibri"/>
                        <a:cs typeface="Times New Roman"/>
                      </a:endParaRPr>
                    </a:p>
                  </a:txBody>
                  <a:tcPr marL="377190" marR="37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7547431">
                <a:tc>
                  <a:txBody>
                    <a:bodyPr/>
                    <a:lstStyle/>
                    <a:p>
                      <a:pPr algn="ctr">
                        <a:lnSpc>
                          <a:spcPct val="150000"/>
                        </a:lnSpc>
                        <a:spcAft>
                          <a:spcPts val="0"/>
                        </a:spcAft>
                      </a:pPr>
                      <a:r>
                        <a:rPr lang="en-US" sz="2600" dirty="0">
                          <a:effectLst/>
                          <a:latin typeface="Times New Roman"/>
                          <a:cs typeface="Times New Roman"/>
                        </a:rPr>
                        <a:t>2 cups all-purpose flour</a:t>
                      </a:r>
                      <a:endParaRPr lang="en-US" sz="2600" dirty="0">
                        <a:effectLst/>
                        <a:latin typeface="Calibri"/>
                        <a:cs typeface="Times New Roman"/>
                      </a:endParaRPr>
                    </a:p>
                    <a:p>
                      <a:pPr algn="ctr">
                        <a:lnSpc>
                          <a:spcPct val="150000"/>
                        </a:lnSpc>
                        <a:spcAft>
                          <a:spcPts val="0"/>
                        </a:spcAft>
                      </a:pPr>
                      <a:r>
                        <a:rPr lang="en-US" sz="2600" dirty="0">
                          <a:effectLst/>
                          <a:latin typeface="Times New Roman"/>
                          <a:cs typeface="Times New Roman"/>
                        </a:rPr>
                        <a:t>1 teaspoon baking soda</a:t>
                      </a:r>
                      <a:endParaRPr lang="en-US" sz="2600" dirty="0">
                        <a:effectLst/>
                        <a:latin typeface="Calibri"/>
                        <a:cs typeface="Times New Roman"/>
                      </a:endParaRPr>
                    </a:p>
                    <a:p>
                      <a:pPr algn="ctr">
                        <a:lnSpc>
                          <a:spcPct val="150000"/>
                        </a:lnSpc>
                        <a:spcAft>
                          <a:spcPts val="0"/>
                        </a:spcAft>
                      </a:pPr>
                      <a:r>
                        <a:rPr lang="en-US" sz="2600" dirty="0">
                          <a:effectLst/>
                          <a:latin typeface="Times New Roman"/>
                          <a:cs typeface="Times New Roman"/>
                        </a:rPr>
                        <a:t>¼ teaspoon salt</a:t>
                      </a:r>
                      <a:endParaRPr lang="en-US" sz="2600" dirty="0">
                        <a:effectLst/>
                        <a:latin typeface="Calibri"/>
                        <a:cs typeface="Times New Roman"/>
                      </a:endParaRPr>
                    </a:p>
                    <a:p>
                      <a:pPr algn="ctr">
                        <a:lnSpc>
                          <a:spcPct val="150000"/>
                        </a:lnSpc>
                        <a:spcAft>
                          <a:spcPts val="0"/>
                        </a:spcAft>
                      </a:pPr>
                      <a:r>
                        <a:rPr lang="en-US" sz="2600" dirty="0">
                          <a:effectLst/>
                          <a:latin typeface="Times New Roman"/>
                          <a:cs typeface="Times New Roman"/>
                        </a:rPr>
                        <a:t>½ cup butter</a:t>
                      </a:r>
                      <a:endParaRPr lang="en-US" sz="2600" dirty="0">
                        <a:effectLst/>
                        <a:latin typeface="Calibri"/>
                        <a:cs typeface="Times New Roman"/>
                      </a:endParaRPr>
                    </a:p>
                    <a:p>
                      <a:pPr algn="ctr">
                        <a:lnSpc>
                          <a:spcPct val="150000"/>
                        </a:lnSpc>
                        <a:spcAft>
                          <a:spcPts val="0"/>
                        </a:spcAft>
                      </a:pPr>
                      <a:r>
                        <a:rPr lang="en-US" sz="2600" dirty="0">
                          <a:effectLst/>
                          <a:latin typeface="Times New Roman"/>
                          <a:cs typeface="Times New Roman"/>
                        </a:rPr>
                        <a:t>¾ cup brown sugar</a:t>
                      </a:r>
                      <a:endParaRPr lang="en-US" sz="2600" dirty="0">
                        <a:effectLst/>
                        <a:latin typeface="Calibri"/>
                        <a:cs typeface="Times New Roman"/>
                      </a:endParaRPr>
                    </a:p>
                    <a:p>
                      <a:pPr algn="ctr">
                        <a:lnSpc>
                          <a:spcPct val="150000"/>
                        </a:lnSpc>
                        <a:spcAft>
                          <a:spcPts val="0"/>
                        </a:spcAft>
                      </a:pPr>
                      <a:r>
                        <a:rPr lang="en-US" sz="2600" dirty="0">
                          <a:effectLst/>
                          <a:latin typeface="Times New Roman"/>
                          <a:cs typeface="Times New Roman"/>
                        </a:rPr>
                        <a:t>2 eggs, beaten</a:t>
                      </a:r>
                      <a:endParaRPr lang="en-US" sz="2600" dirty="0">
                        <a:effectLst/>
                        <a:latin typeface="Calibri"/>
                        <a:cs typeface="Times New Roman"/>
                      </a:endParaRPr>
                    </a:p>
                    <a:p>
                      <a:pPr algn="ctr">
                        <a:lnSpc>
                          <a:spcPct val="150000"/>
                        </a:lnSpc>
                        <a:spcAft>
                          <a:spcPts val="0"/>
                        </a:spcAft>
                      </a:pPr>
                      <a:r>
                        <a:rPr lang="en-US" sz="2600" dirty="0">
                          <a:effectLst/>
                          <a:latin typeface="Times New Roman"/>
                          <a:cs typeface="Times New Roman"/>
                        </a:rPr>
                        <a:t>2 1/3 cups mashed overripe bananas</a:t>
                      </a:r>
                      <a:endParaRPr lang="en-US" sz="2600" dirty="0">
                        <a:effectLst/>
                        <a:latin typeface="Calibri"/>
                        <a:cs typeface="Times New Roman"/>
                      </a:endParaRPr>
                    </a:p>
                    <a:p>
                      <a:pPr algn="ctr">
                        <a:lnSpc>
                          <a:spcPct val="150000"/>
                        </a:lnSpc>
                        <a:spcAft>
                          <a:spcPts val="0"/>
                        </a:spcAft>
                      </a:pPr>
                      <a:r>
                        <a:rPr lang="en-US" sz="2600" dirty="0">
                          <a:effectLst/>
                          <a:latin typeface="Times New Roman"/>
                          <a:cs typeface="Times New Roman"/>
                        </a:rPr>
                        <a:t>Cooking spray</a:t>
                      </a:r>
                      <a:endParaRPr lang="en-US" sz="2600" dirty="0">
                        <a:effectLst/>
                        <a:latin typeface="Calibri"/>
                        <a:cs typeface="Times New Roman"/>
                      </a:endParaRPr>
                    </a:p>
                  </a:txBody>
                  <a:tcPr marL="377190" marR="37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50000"/>
                        </a:lnSpc>
                        <a:spcAft>
                          <a:spcPts val="0"/>
                        </a:spcAft>
                      </a:pPr>
                      <a:r>
                        <a:rPr lang="en-US" sz="2600" dirty="0">
                          <a:effectLst/>
                          <a:latin typeface="Times New Roman"/>
                          <a:cs typeface="Times New Roman"/>
                        </a:rPr>
                        <a:t>2 ½ cups gluten-free brown rice flour</a:t>
                      </a:r>
                      <a:endParaRPr lang="en-US" sz="2600" dirty="0">
                        <a:effectLst/>
                        <a:latin typeface="Calibri"/>
                        <a:cs typeface="Times New Roman"/>
                      </a:endParaRPr>
                    </a:p>
                    <a:p>
                      <a:pPr algn="ctr">
                        <a:lnSpc>
                          <a:spcPct val="150000"/>
                        </a:lnSpc>
                        <a:spcAft>
                          <a:spcPts val="0"/>
                        </a:spcAft>
                      </a:pPr>
                      <a:r>
                        <a:rPr lang="en-US" sz="2600" dirty="0">
                          <a:effectLst/>
                          <a:latin typeface="Times New Roman"/>
                          <a:cs typeface="Times New Roman"/>
                        </a:rPr>
                        <a:t>½ teaspoon baking soda</a:t>
                      </a:r>
                      <a:endParaRPr lang="en-US" sz="2600" dirty="0">
                        <a:effectLst/>
                        <a:latin typeface="Calibri"/>
                        <a:cs typeface="Times New Roman"/>
                      </a:endParaRPr>
                    </a:p>
                    <a:p>
                      <a:pPr algn="ctr">
                        <a:lnSpc>
                          <a:spcPct val="150000"/>
                        </a:lnSpc>
                        <a:spcAft>
                          <a:spcPts val="0"/>
                        </a:spcAft>
                      </a:pPr>
                      <a:r>
                        <a:rPr lang="en-US" sz="2600" dirty="0">
                          <a:effectLst/>
                          <a:latin typeface="Times New Roman"/>
                          <a:cs typeface="Times New Roman"/>
                        </a:rPr>
                        <a:t>1 ½ baking powder</a:t>
                      </a:r>
                      <a:endParaRPr lang="en-US" sz="2600" dirty="0">
                        <a:effectLst/>
                        <a:latin typeface="Calibri"/>
                        <a:cs typeface="Times New Roman"/>
                      </a:endParaRPr>
                    </a:p>
                    <a:p>
                      <a:pPr algn="ctr">
                        <a:lnSpc>
                          <a:spcPct val="150000"/>
                        </a:lnSpc>
                        <a:spcAft>
                          <a:spcPts val="0"/>
                        </a:spcAft>
                      </a:pPr>
                      <a:r>
                        <a:rPr lang="en-US" sz="2600" dirty="0">
                          <a:effectLst/>
                          <a:latin typeface="Times New Roman"/>
                          <a:cs typeface="Times New Roman"/>
                        </a:rPr>
                        <a:t>¼ teaspoon sea salt</a:t>
                      </a:r>
                      <a:endParaRPr lang="en-US" sz="2600" dirty="0">
                        <a:effectLst/>
                        <a:latin typeface="Calibri"/>
                        <a:cs typeface="Times New Roman"/>
                      </a:endParaRPr>
                    </a:p>
                    <a:p>
                      <a:pPr algn="ctr">
                        <a:lnSpc>
                          <a:spcPct val="150000"/>
                        </a:lnSpc>
                        <a:spcAft>
                          <a:spcPts val="0"/>
                        </a:spcAft>
                      </a:pPr>
                      <a:r>
                        <a:rPr lang="en-US" sz="2600" dirty="0">
                          <a:effectLst/>
                          <a:latin typeface="Times New Roman"/>
                          <a:cs typeface="Times New Roman"/>
                        </a:rPr>
                        <a:t>½ teaspoon cinnamon</a:t>
                      </a:r>
                      <a:endParaRPr lang="en-US" sz="2600" dirty="0">
                        <a:effectLst/>
                        <a:latin typeface="Calibri"/>
                        <a:cs typeface="Times New Roman"/>
                      </a:endParaRPr>
                    </a:p>
                    <a:p>
                      <a:pPr algn="ctr">
                        <a:lnSpc>
                          <a:spcPct val="150000"/>
                        </a:lnSpc>
                        <a:spcAft>
                          <a:spcPts val="0"/>
                        </a:spcAft>
                      </a:pPr>
                      <a:r>
                        <a:rPr lang="en-US" sz="2600" dirty="0">
                          <a:effectLst/>
                          <a:latin typeface="Times New Roman"/>
                          <a:cs typeface="Times New Roman"/>
                        </a:rPr>
                        <a:t>2 eggs, beaten</a:t>
                      </a:r>
                      <a:endParaRPr lang="en-US" sz="2600" dirty="0">
                        <a:effectLst/>
                        <a:latin typeface="Calibri"/>
                        <a:cs typeface="Times New Roman"/>
                      </a:endParaRPr>
                    </a:p>
                    <a:p>
                      <a:pPr algn="ctr">
                        <a:lnSpc>
                          <a:spcPct val="150000"/>
                        </a:lnSpc>
                        <a:spcAft>
                          <a:spcPts val="0"/>
                        </a:spcAft>
                      </a:pPr>
                      <a:r>
                        <a:rPr lang="en-US" sz="2600" dirty="0">
                          <a:effectLst/>
                          <a:latin typeface="Times New Roman"/>
                          <a:cs typeface="Times New Roman"/>
                        </a:rPr>
                        <a:t>5 ripe bananas, mashed</a:t>
                      </a:r>
                      <a:endParaRPr lang="en-US" sz="2600" dirty="0">
                        <a:effectLst/>
                        <a:latin typeface="Calibri"/>
                        <a:cs typeface="Times New Roman"/>
                      </a:endParaRPr>
                    </a:p>
                    <a:p>
                      <a:pPr algn="ctr">
                        <a:lnSpc>
                          <a:spcPct val="150000"/>
                        </a:lnSpc>
                        <a:spcAft>
                          <a:spcPts val="0"/>
                        </a:spcAft>
                      </a:pPr>
                      <a:r>
                        <a:rPr lang="en-US" sz="2600" dirty="0">
                          <a:effectLst/>
                          <a:latin typeface="Times New Roman"/>
                          <a:cs typeface="Times New Roman"/>
                        </a:rPr>
                        <a:t>1/3 cup brown sugar</a:t>
                      </a:r>
                      <a:endParaRPr lang="en-US" sz="2600" dirty="0">
                        <a:effectLst/>
                        <a:latin typeface="Calibri"/>
                        <a:cs typeface="Times New Roman"/>
                      </a:endParaRPr>
                    </a:p>
                    <a:p>
                      <a:pPr algn="ctr">
                        <a:lnSpc>
                          <a:spcPct val="150000"/>
                        </a:lnSpc>
                        <a:spcAft>
                          <a:spcPts val="0"/>
                        </a:spcAft>
                      </a:pPr>
                      <a:r>
                        <a:rPr lang="en-US" sz="2600" dirty="0">
                          <a:effectLst/>
                          <a:latin typeface="Times New Roman"/>
                          <a:cs typeface="Times New Roman"/>
                        </a:rPr>
                        <a:t>1 teaspoon vanilla extract</a:t>
                      </a:r>
                      <a:endParaRPr lang="en-US" sz="2600" dirty="0">
                        <a:effectLst/>
                        <a:latin typeface="Calibri"/>
                        <a:cs typeface="Times New Roman"/>
                      </a:endParaRPr>
                    </a:p>
                    <a:p>
                      <a:pPr algn="ctr">
                        <a:lnSpc>
                          <a:spcPct val="150000"/>
                        </a:lnSpc>
                        <a:spcAft>
                          <a:spcPts val="0"/>
                        </a:spcAft>
                      </a:pPr>
                      <a:r>
                        <a:rPr lang="en-US" sz="2600" dirty="0">
                          <a:effectLst/>
                          <a:latin typeface="Times New Roman"/>
                          <a:cs typeface="Times New Roman"/>
                        </a:rPr>
                        <a:t>¼ cup melted coconut oil</a:t>
                      </a:r>
                      <a:endParaRPr lang="en-US" sz="2600" dirty="0">
                        <a:effectLst/>
                        <a:latin typeface="Calibri"/>
                        <a:cs typeface="Times New Roman"/>
                      </a:endParaRPr>
                    </a:p>
                    <a:p>
                      <a:pPr algn="ctr">
                        <a:lnSpc>
                          <a:spcPct val="150000"/>
                        </a:lnSpc>
                        <a:spcAft>
                          <a:spcPts val="0"/>
                        </a:spcAft>
                      </a:pPr>
                      <a:r>
                        <a:rPr lang="en-US" sz="2600" dirty="0">
                          <a:effectLst/>
                          <a:latin typeface="Times New Roman"/>
                          <a:cs typeface="Times New Roman"/>
                        </a:rPr>
                        <a:t>Cooking spray</a:t>
                      </a:r>
                      <a:endParaRPr lang="en-US" sz="2600" dirty="0">
                        <a:effectLst/>
                        <a:latin typeface="Calibri"/>
                        <a:cs typeface="Times New Roman"/>
                      </a:endParaRPr>
                    </a:p>
                  </a:txBody>
                  <a:tcPr marL="377190" marR="377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bl>
          </a:graphicData>
        </a:graphic>
      </p:graphicFrame>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49400" y="16969400"/>
            <a:ext cx="7162800" cy="8103371"/>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498800" y="16969400"/>
            <a:ext cx="7131707" cy="8068197"/>
          </a:xfrm>
          <a:prstGeom prst="rect">
            <a:avLst/>
          </a:prstGeom>
        </p:spPr>
      </p:pic>
      <p:pic>
        <p:nvPicPr>
          <p:cNvPr id="1025" name="Picture 1"/>
          <p:cNvPicPr>
            <a:picLocks noChangeAspect="1" noChangeArrowheads="1"/>
          </p:cNvPicPr>
          <p:nvPr/>
        </p:nvPicPr>
        <p:blipFill rotWithShape="1">
          <a:blip r:embed="rId6">
            <a:extLst>
              <a:ext uri="{28A0092B-C50C-407E-A947-70E740481C1C}">
                <a14:useLocalDpi xmlns:a14="http://schemas.microsoft.com/office/drawing/2010/main" val="0"/>
              </a:ext>
            </a:extLst>
          </a:blip>
          <a:srcRect r="32970"/>
          <a:stretch/>
        </p:blipFill>
        <p:spPr bwMode="auto">
          <a:xfrm>
            <a:off x="119703" y="23626035"/>
            <a:ext cx="13075920" cy="7482416"/>
          </a:xfrm>
          <a:prstGeom prst="rect">
            <a:avLst/>
          </a:prstGeom>
          <a:solidFill>
            <a:schemeClr val="accent5">
              <a:lumMod val="20000"/>
              <a:lumOff val="80000"/>
            </a:schemeClr>
          </a:solidFill>
          <a:ln w="9525">
            <a:solidFill>
              <a:schemeClr val="tx1"/>
            </a:solidFill>
            <a:miter lim="800000"/>
            <a:headEnd/>
            <a:tailEnd/>
          </a:ln>
          <a:effec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811001" y="23637758"/>
            <a:ext cx="11183150" cy="551327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9"/>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811001" y="29151032"/>
            <a:ext cx="11150909" cy="1985886"/>
          </a:xfrm>
          <a:prstGeom prst="rect">
            <a:avLst/>
          </a:prstGeom>
          <a:noFill/>
          <a:ln>
            <a:solidFill>
              <a:schemeClr val="tx1"/>
            </a:solidFill>
          </a:ln>
        </p:spPr>
      </p:pic>
      <p:sp>
        <p:nvSpPr>
          <p:cNvPr id="17" name="TextBox 16"/>
          <p:cNvSpPr txBox="1"/>
          <p:nvPr/>
        </p:nvSpPr>
        <p:spPr>
          <a:xfrm>
            <a:off x="36906252" y="7524832"/>
            <a:ext cx="13332994" cy="6845825"/>
          </a:xfrm>
          <a:prstGeom prst="rect">
            <a:avLst/>
          </a:prstGeom>
          <a:solidFill>
            <a:schemeClr val="accent5">
              <a:lumMod val="20000"/>
              <a:lumOff val="80000"/>
            </a:schemeClr>
          </a:solidFill>
          <a:ln>
            <a:solidFill>
              <a:schemeClr val="tx1"/>
            </a:solidFill>
          </a:ln>
        </p:spPr>
        <p:txBody>
          <a:bodyPr wrap="square" lIns="470258" tIns="235129" rIns="470258" bIns="235129" rtlCol="0">
            <a:spAutoFit/>
          </a:bodyPr>
          <a:lstStyle/>
          <a:p>
            <a:pPr algn="ctr"/>
            <a:r>
              <a:rPr lang="en-US" sz="5400" b="1" dirty="0" smtClean="0"/>
              <a:t>Discussion</a:t>
            </a:r>
          </a:p>
          <a:p>
            <a:r>
              <a:rPr lang="en-US" sz="2400" dirty="0" smtClean="0"/>
              <a:t>The gluten free banana bread was not expected to have as great a loaf height as the control banana bread.  However, after baking the gluten free banana bread had a loaf height of 9cm, 1cm greater than the control.  In a study conducted by European Food Research &amp; Technology, they compared gluten free to wheat, and the wheat had a greater loaf height and overall better quality than the gluten free.7 It is possible that the additives created a better result in the variation than the control recipe yielded.  To yield more significant results the specific bread volume could have been calculated, which is done by dividing the bread volume by the bread weight5  instead of doing just length x width x height to get the general volume of the loaf.  It is believed that the results could have turned out better than they did.  The control recipe had a decent taste, but it should have tasted better.  Error could have resulted from human mistakes, such as measuring and baking.  The variation had an awful taste as presented in the sensory evaluations.  Different additives could have provided a better flavor, such as using a sweeter sugar or different butter. The variation was also very dense and dry in texture.  The flour could have caused this, or a shorter baking time may have also alleviated this.  There are several other variations and additives that could be used to create a better and more desirable gluten-free banana bread recipe. </a:t>
            </a:r>
            <a:endParaRPr lang="en-US" sz="2400" dirty="0"/>
          </a:p>
        </p:txBody>
      </p:sp>
      <p:sp>
        <p:nvSpPr>
          <p:cNvPr id="18" name="TextBox 17"/>
          <p:cNvSpPr txBox="1"/>
          <p:nvPr/>
        </p:nvSpPr>
        <p:spPr>
          <a:xfrm>
            <a:off x="37811001" y="15196143"/>
            <a:ext cx="11523496" cy="8323153"/>
          </a:xfrm>
          <a:prstGeom prst="rect">
            <a:avLst/>
          </a:prstGeom>
          <a:solidFill>
            <a:schemeClr val="accent5">
              <a:lumMod val="20000"/>
              <a:lumOff val="80000"/>
            </a:schemeClr>
          </a:solidFill>
          <a:ln>
            <a:solidFill>
              <a:schemeClr val="tx1"/>
            </a:solidFill>
          </a:ln>
        </p:spPr>
        <p:txBody>
          <a:bodyPr wrap="square" lIns="470258" tIns="235129" rIns="470258" bIns="235129" rtlCol="0">
            <a:spAutoFit/>
          </a:bodyPr>
          <a:lstStyle/>
          <a:p>
            <a:pPr algn="ctr"/>
            <a:r>
              <a:rPr lang="en-US" sz="5400" b="1" dirty="0" smtClean="0"/>
              <a:t>Conclusion</a:t>
            </a:r>
            <a:endParaRPr lang="en-US" sz="5400" dirty="0"/>
          </a:p>
          <a:p>
            <a:r>
              <a:rPr lang="en-US" sz="2400" dirty="0"/>
              <a:t>The purpose of this experiment was to determine the effect on loaf height and volume when all-purpose flour is substituted with brown rice flour to create gluten-free banana bread. The independent variable was the brown rice flour, and the dependent variables were the loaf height and volume. After baking, the control bread height was 8 cm, and the variation height was 9 cm.  For both samples, the length was 17 cm and the width was 7.5 cm. To ensure a blind test, the control sample and the gluten-free samples were labeled by the codes: (BB362) for the control banana bread, and (BB362) for the gluten-free banana bread. Feedback was gathered on general impression, appearance, moisture, flavor, and density based on a 1-5 scale as seen in the sensory evaluation. Generally, it was found that the more preferred recipe was the control banana bread based on the class feedback. The effect on a loaf height is slightly higher with brown rice flour than all-purpose flour, and the loaf volume remains the same. Overall, the recipe was successful in creating a gluten-free banana bread with acceptable taste, close in height and volume to the control recipe. Research can continue by trying other instrumental analyses to find more significant difference. Also, experiments can be done using other types of gluten-free substitutes to find something more comparable to the control recipe taste to offer better tasting gluten-free banana bread. Gluten-free research is important in helping those with food allergies, such as celiac disease, live more normal and fulfilled lives.</a:t>
            </a:r>
          </a:p>
        </p:txBody>
      </p:sp>
      <p:sp>
        <p:nvSpPr>
          <p:cNvPr id="19" name="TextBox 18"/>
          <p:cNvSpPr txBox="1"/>
          <p:nvPr/>
        </p:nvSpPr>
        <p:spPr>
          <a:xfrm>
            <a:off x="14249400" y="25152761"/>
            <a:ext cx="7162800" cy="1754326"/>
          </a:xfrm>
          <a:prstGeom prst="rect">
            <a:avLst/>
          </a:prstGeom>
          <a:solidFill>
            <a:schemeClr val="accent5">
              <a:lumMod val="20000"/>
              <a:lumOff val="80000"/>
            </a:schemeClr>
          </a:solidFill>
          <a:ln>
            <a:solidFill>
              <a:schemeClr val="tx1"/>
            </a:solidFill>
          </a:ln>
        </p:spPr>
        <p:txBody>
          <a:bodyPr wrap="square" rtlCol="0">
            <a:spAutoFit/>
          </a:bodyPr>
          <a:lstStyle/>
          <a:p>
            <a:r>
              <a:rPr lang="en-US" sz="3600" dirty="0" smtClean="0"/>
              <a:t>On the left is the Control banana bread and on the right is the Gluten-free banana bread.</a:t>
            </a:r>
            <a:endParaRPr lang="en-US" sz="3600" dirty="0"/>
          </a:p>
        </p:txBody>
      </p:sp>
      <p:sp>
        <p:nvSpPr>
          <p:cNvPr id="21" name="TextBox 20"/>
          <p:cNvSpPr txBox="1"/>
          <p:nvPr/>
        </p:nvSpPr>
        <p:spPr>
          <a:xfrm>
            <a:off x="28498800" y="25152761"/>
            <a:ext cx="7131707" cy="1754326"/>
          </a:xfrm>
          <a:prstGeom prst="rect">
            <a:avLst/>
          </a:prstGeom>
          <a:solidFill>
            <a:schemeClr val="accent5">
              <a:lumMod val="20000"/>
              <a:lumOff val="80000"/>
            </a:schemeClr>
          </a:solidFill>
          <a:ln>
            <a:solidFill>
              <a:schemeClr val="tx1"/>
            </a:solidFill>
          </a:ln>
        </p:spPr>
        <p:txBody>
          <a:bodyPr wrap="square" rtlCol="0">
            <a:spAutoFit/>
          </a:bodyPr>
          <a:lstStyle/>
          <a:p>
            <a:r>
              <a:rPr lang="en-US" sz="3600" dirty="0" smtClean="0"/>
              <a:t>On the left is the control banana bread and on the right is the Gluten-free banana bread</a:t>
            </a:r>
            <a:endParaRPr lang="en-US" sz="3600" dirty="0"/>
          </a:p>
        </p:txBody>
      </p:sp>
    </p:spTree>
    <p:extLst>
      <p:ext uri="{BB962C8B-B14F-4D97-AF65-F5344CB8AC3E}">
        <p14:creationId xmlns:p14="http://schemas.microsoft.com/office/powerpoint/2010/main" val="12616065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1160</Words>
  <Application>Microsoft Office PowerPoint</Application>
  <PresentationFormat>Custom</PresentationFormat>
  <Paragraphs>34</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The Effects of Gluten-Free Ingredients on Sensory and Instrumental Evaluations of Banana Bread</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Effects of Gluten-Free Ingredients on Sensory and Instrumental Evaluations of Banana Bread</dc:title>
  <dc:creator>Rambo 2011</dc:creator>
  <cp:lastModifiedBy>Rambo 2011</cp:lastModifiedBy>
  <cp:revision>8</cp:revision>
  <dcterms:created xsi:type="dcterms:W3CDTF">2012-10-23T02:31:40Z</dcterms:created>
  <dcterms:modified xsi:type="dcterms:W3CDTF">2012-10-23T03:44:49Z</dcterms:modified>
</cp:coreProperties>
</file>